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FB25"/>
    <a:srgbClr val="FFFF85"/>
    <a:srgbClr val="EC205F"/>
    <a:srgbClr val="F897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41CB9-D92F-471A-99AC-40ED9598F0DA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BC38F-34C4-4155-B788-CDA1BBCCA99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flames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41CB9-D92F-471A-99AC-40ED9598F0DA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BC38F-34C4-4155-B788-CDA1BBCCA9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41CB9-D92F-471A-99AC-40ED9598F0DA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BC38F-34C4-4155-B788-CDA1BBCCA9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41CB9-D92F-471A-99AC-40ED9598F0DA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BC38F-34C4-4155-B788-CDA1BBCCA9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41CB9-D92F-471A-99AC-40ED9598F0DA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BC38F-34C4-4155-B788-CDA1BBCCA9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41CB9-D92F-471A-99AC-40ED9598F0DA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BC38F-34C4-4155-B788-CDA1BBCCA9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41CB9-D92F-471A-99AC-40ED9598F0DA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BC38F-34C4-4155-B788-CDA1BBCCA9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41CB9-D92F-471A-99AC-40ED9598F0DA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BC38F-34C4-4155-B788-CDA1BBCCA9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41CB9-D92F-471A-99AC-40ED9598F0DA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BC38F-34C4-4155-B788-CDA1BBCCA9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41CB9-D92F-471A-99AC-40ED9598F0DA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BC38F-34C4-4155-B788-CDA1BBCCA9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41CB9-D92F-471A-99AC-40ED9598F0DA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BC38F-34C4-4155-B788-CDA1BBCCA9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41CB9-D92F-471A-99AC-40ED9598F0DA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BC38F-34C4-4155-B788-CDA1BBCCA99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lowchart: Alternate Process 10"/>
          <p:cNvSpPr/>
          <p:nvPr/>
        </p:nvSpPr>
        <p:spPr>
          <a:xfrm>
            <a:off x="457200" y="274638"/>
            <a:ext cx="8229600" cy="6446837"/>
          </a:xfrm>
          <a:prstGeom prst="flowChartAlternateProcess">
            <a:avLst/>
          </a:prstGeom>
          <a:solidFill>
            <a:schemeClr val="bg1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flames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10" name="Round Diagonal Corner Rectangle 9"/>
          <p:cNvSpPr/>
          <p:nvPr/>
        </p:nvSpPr>
        <p:spPr>
          <a:xfrm>
            <a:off x="457200" y="274638"/>
            <a:ext cx="8229600" cy="6280541"/>
          </a:xfrm>
          <a:prstGeom prst="round2DiagRect">
            <a:avLst/>
          </a:prstGeom>
          <a:solidFill>
            <a:schemeClr val="accent6">
              <a:lumMod val="20000"/>
              <a:lumOff val="80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QqG6YhP7BUU" TargetMode="External"/><Relationship Id="rId2" Type="http://schemas.openxmlformats.org/officeDocument/2006/relationships/hyperlink" Target="http://www.youtube.com/watch?v=RGYI1UHK5j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1" y="1521320"/>
            <a:ext cx="7772400" cy="1556731"/>
          </a:xfrm>
        </p:spPr>
        <p:txBody>
          <a:bodyPr/>
          <a:lstStyle/>
          <a:p>
            <a:pPr algn="l"/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/>
                  </a:outerShdw>
                </a:effectLst>
              </a:rPr>
              <a:t>Strength &amp; Honor</a:t>
            </a:r>
            <a:endParaRPr lang="en-US" sz="2400" b="1" dirty="0">
              <a:solidFill>
                <a:schemeClr val="accent6">
                  <a:lumMod val="75000"/>
                </a:schemeClr>
              </a:solidFill>
              <a:effectLst>
                <a:outerShdw blurRad="50800" dist="38100" dir="5400000" algn="t" rotWithShape="0">
                  <a:prstClr val="black"/>
                </a:outerShdw>
              </a:effectLst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373487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Roman Triumph</a:t>
            </a:r>
            <a:endParaRPr lang="en-US" b="1" dirty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A Question?</a:t>
            </a:r>
            <a:endParaRPr lang="en-US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4248" y="1417638"/>
            <a:ext cx="7585656" cy="4708525"/>
          </a:xfrm>
        </p:spPr>
        <p:txBody>
          <a:bodyPr/>
          <a:lstStyle/>
          <a:p>
            <a:pPr>
              <a:buClr>
                <a:schemeClr val="bg1"/>
              </a:buClr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sz="2800" b="1" dirty="0" smtClean="0"/>
              <a:t>What does this word mean?</a:t>
            </a:r>
            <a:endParaRPr lang="en-US" b="1" dirty="0" smtClean="0"/>
          </a:p>
          <a:p>
            <a:pPr lvl="1">
              <a:buClr>
                <a:srgbClr val="FFFF00"/>
              </a:buClr>
              <a:buFont typeface="Wingdings" pitchFamily="2" charset="2"/>
              <a:buChar char="ü"/>
            </a:pPr>
            <a:r>
              <a:rPr lang="en-US" sz="2400" dirty="0" smtClean="0"/>
              <a:t>Triumph</a:t>
            </a:r>
          </a:p>
          <a:p>
            <a:pPr lvl="2">
              <a:buClr>
                <a:srgbClr val="FFFF00"/>
              </a:buClr>
              <a:buFontTx/>
              <a:buChar char="-"/>
            </a:pPr>
            <a:r>
              <a:rPr lang="en-US" dirty="0" smtClean="0"/>
              <a:t>Honor, victory, great, reward . . .</a:t>
            </a:r>
          </a:p>
          <a:p>
            <a:pPr lvl="2">
              <a:buClr>
                <a:srgbClr val="FFFF00"/>
              </a:buClr>
              <a:buFontTx/>
              <a:buChar char="-"/>
            </a:pPr>
            <a:r>
              <a:rPr lang="en-US" dirty="0" smtClean="0"/>
              <a:t>Honoring military greatness</a:t>
            </a:r>
          </a:p>
          <a:p>
            <a:pPr lvl="2">
              <a:buClr>
                <a:srgbClr val="FFFF00"/>
              </a:buClr>
              <a:buFontTx/>
              <a:buChar char="-"/>
            </a:pPr>
            <a:endParaRPr lang="en-US" dirty="0" smtClean="0"/>
          </a:p>
          <a:p>
            <a:pPr lvl="2">
              <a:buClr>
                <a:srgbClr val="FFFF00"/>
              </a:buClr>
              <a:buFontTx/>
              <a:buChar char="-"/>
            </a:pPr>
            <a:r>
              <a:rPr lang="en-US" dirty="0" smtClean="0"/>
              <a:t>You’re on the </a:t>
            </a:r>
            <a:r>
              <a:rPr lang="en-US" u="sng" dirty="0" smtClean="0"/>
              <a:t>road</a:t>
            </a:r>
            <a:r>
              <a:rPr lang="en-US" dirty="0" smtClean="0"/>
              <a:t> to understanding </a:t>
            </a:r>
          </a:p>
        </p:txBody>
      </p:sp>
      <p:pic>
        <p:nvPicPr>
          <p:cNvPr id="1026" name="Picture 2" descr="C:\Users\Owner\AppData\Local\Microsoft\Windows\Temporary Internet Files\Content.IE5\MV2H3O2A\MCj042446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68740" y="4309651"/>
            <a:ext cx="1612628" cy="1387067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Clip 1 (HBO Rome)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Clip 2 (Gladiator)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bstract, flame design for multi-use presentation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Abstract, flame design for multi-use presentations</Template>
  <TotalTime>382</TotalTime>
  <Words>47</Words>
  <Application>Microsoft Office PowerPoint</Application>
  <PresentationFormat>On-screen Show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Abstract, flame design for multi-use presentations</vt:lpstr>
      <vt:lpstr>Roman Triumph</vt:lpstr>
      <vt:lpstr>A Question?</vt:lpstr>
      <vt:lpstr>Links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Main title</dc:title>
  <dc:subject>Abstract presentation design</dc:subject>
  <dc:creator>Owner</dc:creator>
  <cp:keywords>abstract, red, yellow, orange, warm, hot, fire, flame, wave, stripes</cp:keywords>
  <dc:description>Abstract, flame design for multi-use presentations.</dc:description>
  <cp:lastModifiedBy>tech</cp:lastModifiedBy>
  <cp:revision>5</cp:revision>
  <dcterms:created xsi:type="dcterms:W3CDTF">2008-10-22T02:14:33Z</dcterms:created>
  <dcterms:modified xsi:type="dcterms:W3CDTF">2013-12-02T12:56:17Z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TC300033941033</vt:lpwstr>
  </property>
</Properties>
</file>